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3"/>
  </p:notesMasterIdLst>
  <p:sldIdLst>
    <p:sldId id="256" r:id="rId2"/>
  </p:sldIdLst>
  <p:sldSz cx="6480175" cy="8999538"/>
  <p:notesSz cx="6858000" cy="9144000"/>
  <p:embeddedFontLst>
    <p:embeddedFont>
      <p:font typeface="B Nazanin" panose="00000400000000000000" pitchFamily="2" charset="-78"/>
      <p:regular r:id="rId4"/>
      <p:bold r:id="rId5"/>
    </p:embeddedFont>
    <p:embeddedFont>
      <p:font typeface="B Titr" panose="00000700000000000000" pitchFamily="2" charset="-78"/>
      <p:bold r:id="rId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27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55916-8AEE-4FB6-A1E3-0AC22C6F6537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9338" y="1143000"/>
            <a:ext cx="2219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5B90D-0455-45B6-AD0F-353E0CF86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6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431963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863925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1295888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727850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2159813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2591775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3023738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3455700" algn="l" defTabSz="86392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9338" y="1143000"/>
            <a:ext cx="22193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400" dirty="0">
                <a:cs typeface="B Nazanin" panose="00000400000000000000" pitchFamily="2" charset="-78"/>
              </a:rPr>
              <a:t>از این فایل خروجی </a:t>
            </a:r>
            <a:r>
              <a:rPr lang="en-US" sz="1400" dirty="0">
                <a:cs typeface="B Nazanin" panose="00000400000000000000" pitchFamily="2" charset="-78"/>
              </a:rPr>
              <a:t> JPG </a:t>
            </a:r>
            <a:r>
              <a:rPr lang="fa-IR" sz="1400" dirty="0">
                <a:cs typeface="B Nazanin" panose="00000400000000000000" pitchFamily="2" charset="-78"/>
              </a:rPr>
              <a:t> گرفته و در سایت سیویلکا در بخش ثبت نشست های علمی بارگذاری گردد.</a:t>
            </a:r>
            <a:endParaRPr lang="en-US" sz="14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90D-0455-45B6-AD0F-353E0CF861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9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472842"/>
            <a:ext cx="5508149" cy="3133172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4726842"/>
            <a:ext cx="4860131" cy="2172804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479142"/>
            <a:ext cx="1397288" cy="762669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479142"/>
            <a:ext cx="4110861" cy="762669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6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4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2243638"/>
            <a:ext cx="5589151" cy="3743557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6022610"/>
            <a:ext cx="5589151" cy="1968648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8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2395710"/>
            <a:ext cx="2754074" cy="571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2395710"/>
            <a:ext cx="2754074" cy="571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79144"/>
            <a:ext cx="5589151" cy="1739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2206137"/>
            <a:ext cx="2741417" cy="1081194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3287331"/>
            <a:ext cx="2741417" cy="48351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2206137"/>
            <a:ext cx="2754918" cy="1081194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3287331"/>
            <a:ext cx="2754918" cy="48351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1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4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99969"/>
            <a:ext cx="2090025" cy="2099892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1295769"/>
            <a:ext cx="3280589" cy="6395505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699862"/>
            <a:ext cx="2090025" cy="5001827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7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99969"/>
            <a:ext cx="2090025" cy="2099892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1295769"/>
            <a:ext cx="3280589" cy="6395505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699862"/>
            <a:ext cx="2090025" cy="5001827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1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479144"/>
            <a:ext cx="5589151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2395710"/>
            <a:ext cx="5589151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8341240"/>
            <a:ext cx="145803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6E59B-24A0-4F42-8ACD-256B32BAF6C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8341240"/>
            <a:ext cx="218705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8341240"/>
            <a:ext cx="145803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752F5-59AA-412A-8B56-A9C16FD0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1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2DD44E-FE8E-61F8-7B50-5AA3096F4FD3}"/>
              </a:ext>
            </a:extLst>
          </p:cNvPr>
          <p:cNvGrpSpPr/>
          <p:nvPr/>
        </p:nvGrpSpPr>
        <p:grpSpPr>
          <a:xfrm>
            <a:off x="43543" y="30282"/>
            <a:ext cx="6382622" cy="8940228"/>
            <a:chOff x="43543" y="30282"/>
            <a:chExt cx="6382622" cy="894022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2DF1D8-14CF-09DD-9BFF-99AFDAABE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43" y="30282"/>
              <a:ext cx="6382622" cy="894022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DCA2AB-2525-1186-0A5B-5F98F69B141D}"/>
                </a:ext>
              </a:extLst>
            </p:cNvPr>
            <p:cNvSpPr txBox="1"/>
            <p:nvPr/>
          </p:nvSpPr>
          <p:spPr>
            <a:xfrm>
              <a:off x="418166" y="3091544"/>
              <a:ext cx="5633375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2400" dirty="0">
                  <a:solidFill>
                    <a:srgbClr val="002060"/>
                  </a:solidFill>
                  <a:cs typeface="B Titr" panose="00000700000000000000" pitchFamily="2" charset="-78"/>
                </a:rPr>
                <a:t>عنوان</a:t>
              </a:r>
            </a:p>
            <a:p>
              <a:pPr algn="ctr" rtl="1">
                <a:lnSpc>
                  <a:spcPct val="150000"/>
                </a:lnSpc>
              </a:pPr>
              <a:endParaRPr lang="fa-IR" sz="2400" dirty="0">
                <a:cs typeface="B Titr" panose="00000700000000000000" pitchFamily="2" charset="-7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375666-2ABB-C0F9-23D4-42D5F5BD872D}"/>
                </a:ext>
              </a:extLst>
            </p:cNvPr>
            <p:cNvSpPr txBox="1"/>
            <p:nvPr/>
          </p:nvSpPr>
          <p:spPr>
            <a:xfrm>
              <a:off x="418165" y="4681263"/>
              <a:ext cx="5633375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2400" dirty="0">
                  <a:solidFill>
                    <a:srgbClr val="002060"/>
                  </a:solidFill>
                  <a:cs typeface="B Titr" panose="00000700000000000000" pitchFamily="2" charset="-78"/>
                </a:rPr>
                <a:t>ارائه دهنده</a:t>
              </a:r>
            </a:p>
            <a:p>
              <a:pPr algn="ctr" rtl="1">
                <a:lnSpc>
                  <a:spcPct val="150000"/>
                </a:lnSpc>
              </a:pPr>
              <a:endParaRPr lang="fa-IR" sz="2400" dirty="0">
                <a:cs typeface="B Titr" panose="00000700000000000000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D4FA63-F2CA-3E8B-E3D3-ACC4B1A4107E}"/>
                </a:ext>
              </a:extLst>
            </p:cNvPr>
            <p:cNvSpPr txBox="1"/>
            <p:nvPr/>
          </p:nvSpPr>
          <p:spPr>
            <a:xfrm>
              <a:off x="418164" y="6270982"/>
              <a:ext cx="5633375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dirty="0">
                  <a:solidFill>
                    <a:srgbClr val="002060"/>
                  </a:solidFill>
                  <a:cs typeface="B Titr" panose="00000700000000000000" pitchFamily="2" charset="-78"/>
                </a:rPr>
                <a:t>زمان برگزاری</a:t>
              </a:r>
            </a:p>
            <a:p>
              <a:pPr algn="ctr" rtl="1">
                <a:lnSpc>
                  <a:spcPct val="150000"/>
                </a:lnSpc>
              </a:pPr>
              <a:r>
                <a:rPr lang="fa-IR" dirty="0">
                  <a:solidFill>
                    <a:srgbClr val="C00000"/>
                  </a:solidFill>
                  <a:cs typeface="B Titr" panose="00000700000000000000" pitchFamily="2" charset="-78"/>
                </a:rPr>
                <a:t>1403/11/07</a:t>
              </a:r>
            </a:p>
            <a:p>
              <a:pPr algn="ctr" rtl="1">
                <a:lnSpc>
                  <a:spcPct val="150000"/>
                </a:lnSpc>
              </a:pPr>
              <a:r>
                <a:rPr lang="fa-IR" dirty="0">
                  <a:solidFill>
                    <a:srgbClr val="C00000"/>
                  </a:solidFill>
                  <a:cs typeface="B Titr" panose="00000700000000000000" pitchFamily="2" charset="-78"/>
                </a:rPr>
                <a:t>ساعت 9 صبح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144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</TotalTime>
  <Words>29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 Light</vt:lpstr>
      <vt:lpstr>Arial</vt:lpstr>
      <vt:lpstr>B Titr</vt:lpstr>
      <vt:lpstr>B Nazanin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asadi</dc:creator>
  <cp:lastModifiedBy>dr asadi</cp:lastModifiedBy>
  <cp:revision>5</cp:revision>
  <dcterms:created xsi:type="dcterms:W3CDTF">2025-01-26T05:38:07Z</dcterms:created>
  <dcterms:modified xsi:type="dcterms:W3CDTF">2025-01-26T06:19:12Z</dcterms:modified>
</cp:coreProperties>
</file>